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44" r:id="rId4"/>
    <p:sldMasterId id="2147483756" r:id="rId5"/>
  </p:sldMasterIdLst>
  <p:notesMasterIdLst>
    <p:notesMasterId r:id="rId18"/>
  </p:notesMasterIdLst>
  <p:sldIdLst>
    <p:sldId id="301" r:id="rId6"/>
    <p:sldId id="289" r:id="rId7"/>
    <p:sldId id="300" r:id="rId8"/>
    <p:sldId id="268" r:id="rId9"/>
    <p:sldId id="298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  <p:embeddedFont>
      <p:font typeface="Angsana New" pitchFamily="18" charset="-34"/>
      <p:regular r:id="rId25"/>
      <p:bold r:id="rId26"/>
      <p:italic r:id="rId27"/>
      <p:boldItalic r:id="rId28"/>
    </p:embeddedFont>
    <p:embeddedFont>
      <p:font typeface="Cordia New" pitchFamily="34" charset="-34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3EDAAE96-0248-4EE7-8B0A-07ECB27D07E5}" type="presOf" srcId="{79226287-520D-43F5-9061-255C7007186F}" destId="{4B746535-7163-4E61-B4F9-6A9B29FE2145}" srcOrd="0" destOrd="0" presId="urn:microsoft.com/office/officeart/2008/layout/VerticalCurvedList"/>
    <dgm:cxn modelId="{61A79EAD-B0BE-4D17-B7DB-60BA8B8E6D2C}" type="presOf" srcId="{40107646-1933-4547-912A-EDB8D92611F2}" destId="{80470720-9393-426E-9FDB-1F48EDE4B116}" srcOrd="0" destOrd="0" presId="urn:microsoft.com/office/officeart/2008/layout/VerticalCurvedList"/>
    <dgm:cxn modelId="{4BE19506-A251-4E33-92B7-0FE246A925C2}" type="presOf" srcId="{AA934767-E23F-42B2-807D-DB37F024A455}" destId="{5058BCC7-7177-44DF-9603-F9808E5B2B03}" srcOrd="0" destOrd="0" presId="urn:microsoft.com/office/officeart/2008/layout/VerticalCurvedList"/>
    <dgm:cxn modelId="{D435666C-EECD-475A-B976-670BB563FEE2}" type="presOf" srcId="{10C5BBA3-8843-4ED3-81EA-5A069B9459CC}" destId="{91F1559B-778F-4B2B-8AD4-8E5AB4FE5CD9}" srcOrd="0" destOrd="0" presId="urn:microsoft.com/office/officeart/2008/layout/VerticalCurvedList"/>
    <dgm:cxn modelId="{FE6454BC-0D93-4685-9F95-983469ED91B2}" type="presOf" srcId="{483DA720-01B6-4DFD-9537-846FCDEB4B14}" destId="{D2057EE9-CB37-4787-B711-297D7FB5DCC1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0C38A74A-584F-45E1-B5C2-303809E0ADF8}" type="presOf" srcId="{FDD31DE3-4084-4E58-865E-7CFD6CFCF4DB}" destId="{956DDD72-A576-4035-9C69-EF06BB4BC779}" srcOrd="0" destOrd="0" presId="urn:microsoft.com/office/officeart/2008/layout/VerticalCurvedList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EEF40666-3CCD-4C5A-ACA5-FD24D532424B}" type="presParOf" srcId="{956DDD72-A576-4035-9C69-EF06BB4BC779}" destId="{2A5869B4-C8BF-414A-A64E-A4815EB002C8}" srcOrd="0" destOrd="0" presId="urn:microsoft.com/office/officeart/2008/layout/VerticalCurvedList"/>
    <dgm:cxn modelId="{1FFCC539-6A2C-45FB-8195-8ED9CB439498}" type="presParOf" srcId="{2A5869B4-C8BF-414A-A64E-A4815EB002C8}" destId="{728FD890-C06F-4834-906D-049B517FA0BF}" srcOrd="0" destOrd="0" presId="urn:microsoft.com/office/officeart/2008/layout/VerticalCurvedList"/>
    <dgm:cxn modelId="{05E3131F-9F47-4A36-AD8D-8982B78DEE6F}" type="presParOf" srcId="{728FD890-C06F-4834-906D-049B517FA0BF}" destId="{A520AE1F-0FB5-4E4E-A696-3B0FC1CC0FCF}" srcOrd="0" destOrd="0" presId="urn:microsoft.com/office/officeart/2008/layout/VerticalCurvedList"/>
    <dgm:cxn modelId="{3CE0E319-6935-4AE7-BDF7-4066CBBFCEDE}" type="presParOf" srcId="{728FD890-C06F-4834-906D-049B517FA0BF}" destId="{80470720-9393-426E-9FDB-1F48EDE4B116}" srcOrd="1" destOrd="0" presId="urn:microsoft.com/office/officeart/2008/layout/VerticalCurvedList"/>
    <dgm:cxn modelId="{BDDBA42C-5CC6-42A6-A4F4-A6ED36E6ADD1}" type="presParOf" srcId="{728FD890-C06F-4834-906D-049B517FA0BF}" destId="{07BE14D0-94AC-4551-AAAB-A777DB8E678E}" srcOrd="2" destOrd="0" presId="urn:microsoft.com/office/officeart/2008/layout/VerticalCurvedList"/>
    <dgm:cxn modelId="{0FD7DB65-7ED7-4D6F-86FB-5675A343C1E7}" type="presParOf" srcId="{728FD890-C06F-4834-906D-049B517FA0BF}" destId="{8AA78146-CC74-4131-837C-28852763C522}" srcOrd="3" destOrd="0" presId="urn:microsoft.com/office/officeart/2008/layout/VerticalCurvedList"/>
    <dgm:cxn modelId="{35220CE4-B057-46C0-BF52-C564CF7A4354}" type="presParOf" srcId="{2A5869B4-C8BF-414A-A64E-A4815EB002C8}" destId="{4B746535-7163-4E61-B4F9-6A9B29FE2145}" srcOrd="1" destOrd="0" presId="urn:microsoft.com/office/officeart/2008/layout/VerticalCurvedList"/>
    <dgm:cxn modelId="{98A873E8-3D78-4353-8E16-81BD390A783F}" type="presParOf" srcId="{2A5869B4-C8BF-414A-A64E-A4815EB002C8}" destId="{6C70B4F8-7AE9-4671-BE22-3EC7DC691DEB}" srcOrd="2" destOrd="0" presId="urn:microsoft.com/office/officeart/2008/layout/VerticalCurvedList"/>
    <dgm:cxn modelId="{DAAC455D-6372-43F5-9D89-7E2792B94DCD}" type="presParOf" srcId="{6C70B4F8-7AE9-4671-BE22-3EC7DC691DEB}" destId="{7468B1C5-24F9-4F8B-BA48-C32194A7A775}" srcOrd="0" destOrd="0" presId="urn:microsoft.com/office/officeart/2008/layout/VerticalCurvedList"/>
    <dgm:cxn modelId="{BE4E2437-53AD-46FE-90DD-2A36CB19ACC1}" type="presParOf" srcId="{2A5869B4-C8BF-414A-A64E-A4815EB002C8}" destId="{5058BCC7-7177-44DF-9603-F9808E5B2B03}" srcOrd="3" destOrd="0" presId="urn:microsoft.com/office/officeart/2008/layout/VerticalCurvedList"/>
    <dgm:cxn modelId="{38F97EF9-41CE-4F49-93E6-A699BE87A166}" type="presParOf" srcId="{2A5869B4-C8BF-414A-A64E-A4815EB002C8}" destId="{1C48D559-D1C7-441A-97C5-C30838046CFA}" srcOrd="4" destOrd="0" presId="urn:microsoft.com/office/officeart/2008/layout/VerticalCurvedList"/>
    <dgm:cxn modelId="{C68E3DE8-2B77-426A-9738-CDABA194F947}" type="presParOf" srcId="{1C48D559-D1C7-441A-97C5-C30838046CFA}" destId="{4085F5B9-10B2-4E24-B89D-55181A46C7FB}" srcOrd="0" destOrd="0" presId="urn:microsoft.com/office/officeart/2008/layout/VerticalCurvedList"/>
    <dgm:cxn modelId="{91B8AC0D-C70C-4F36-92DD-CC5509A135D5}" type="presParOf" srcId="{2A5869B4-C8BF-414A-A64E-A4815EB002C8}" destId="{D2057EE9-CB37-4787-B711-297D7FB5DCC1}" srcOrd="5" destOrd="0" presId="urn:microsoft.com/office/officeart/2008/layout/VerticalCurvedList"/>
    <dgm:cxn modelId="{FEB8D0D8-1C99-427E-BD94-B9D3B78FE29D}" type="presParOf" srcId="{2A5869B4-C8BF-414A-A64E-A4815EB002C8}" destId="{4EFCE077-AB2E-4993-AD91-701563C1606C}" srcOrd="6" destOrd="0" presId="urn:microsoft.com/office/officeart/2008/layout/VerticalCurvedList"/>
    <dgm:cxn modelId="{D8EE1AF7-77A4-46FB-8DFF-777005318DC1}" type="presParOf" srcId="{4EFCE077-AB2E-4993-AD91-701563C1606C}" destId="{AD907C0F-C32F-4A5E-82D6-8E2D52B50020}" srcOrd="0" destOrd="0" presId="urn:microsoft.com/office/officeart/2008/layout/VerticalCurvedList"/>
    <dgm:cxn modelId="{71DDEAB1-3D93-4132-8CEF-6DDFA726B5DD}" type="presParOf" srcId="{2A5869B4-C8BF-414A-A64E-A4815EB002C8}" destId="{91F1559B-778F-4B2B-8AD4-8E5AB4FE5CD9}" srcOrd="7" destOrd="0" presId="urn:microsoft.com/office/officeart/2008/layout/VerticalCurvedList"/>
    <dgm:cxn modelId="{7AB8C859-3B0C-4FBC-A55E-BC273B6A22E4}" type="presParOf" srcId="{2A5869B4-C8BF-414A-A64E-A4815EB002C8}" destId="{963136E7-341A-4C14-8BBA-290A2F0F88B4}" srcOrd="8" destOrd="0" presId="urn:microsoft.com/office/officeart/2008/layout/VerticalCurvedList"/>
    <dgm:cxn modelId="{4D464A61-AA88-4B3F-A0B4-C686C82AC9C3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538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189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0943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797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42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715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569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646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6916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538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2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1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09;&#3635;&#3648;&#3626;&#3609;&#3629;&#3648;&#3585;&#3603;&#3601;&#3660;%20&#3627;&#3617;&#3623;&#3604;%202%20&#3619;&#3614;.&#3626;&#3605;.&#3605;&#3636;&#3604;&#3604;&#3634;&#3623;%20&#3611;&#3637;%2061.pdf" TargetMode="External"/><Relationship Id="rId2" Type="http://schemas.openxmlformats.org/officeDocument/2006/relationships/hyperlink" Target="&#3611;&#3619;&#3632;&#3585;&#3629;&#3610;%20powerpiont_2561/&#3627;&#3617;&#3623;&#3604;%202%20&#3585;&#3634;&#3619;&#3651;&#3627;&#3657;&#3588;&#3623;&#3634;&#3617;&#3626;&#3635;&#3588;&#3633;&#3597;&#3585;&#3633;&#3610;&#3611;&#3619;&#3632;&#3594;&#3634;&#3585;&#3619;&#3648;&#3611;&#3657;&#3634;&#3627;&#3617;&#3634;&#3618;_Final%2014.10.17.pd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2%20&#3585;&#3634;&#3619;&#3651;&#3627;&#3657;&#3588;&#3623;&#3634;&#3617;&#3626;&#3635;&#3588;&#3633;&#3597;&#3585;&#3633;&#3610;&#3611;&#3619;&#3632;&#3594;&#3634;&#3585;&#3619;&#3648;&#3611;&#3657;&#3634;&#3627;&#3617;&#3634;&#3618;_Final%2014.10.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462707953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563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2502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latin typeface="Angsana New" pitchFamily="18" charset="-34"/>
                <a:cs typeface="Angsana New" pitchFamily="18" charset="-34"/>
              </a:rPr>
              <a:t>3 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2762" y="1129091"/>
            <a:ext cx="198279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บริหารดี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แผนกลยุทธ์ด้านสุขภาพ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ระบบบริหารจัดการที่สำคัญ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การจัดการอาคารสถานที่ และเกณฑ์  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&amp; CLEAN</a:t>
            </a:r>
          </a:p>
          <a:p>
            <a:pPr marL="108000"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มีการจัดสรรทรัพยากรเพื่อสนับสนุน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ระบบบริการจากแม่ข่าย 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46949" y="1129091"/>
            <a:ext cx="160741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Resources Sharing and Human Development</a:t>
            </a: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46890" y="1129091"/>
            <a:ext cx="207903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การบริการในชุมชน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การบริการแพทย์แผนไทย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70475" y="1131090"/>
            <a:ext cx="1942283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บทบาทของบุคคลและครอบครัว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ในการดูแลตนเอง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53928" y="3577505"/>
            <a:ext cx="5486399" cy="961759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20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ภาคีมีส่วน</a:t>
            </a:r>
            <a:r>
              <a:rPr lang="th-TH" sz="20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20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หมวด </a:t>
            </a:r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2 การให้ความสำคัญกับประชากรเป้าหมาย </a:t>
            </a:r>
            <a:r>
              <a:rPr lang="th-TH" sz="2000" b="1" dirty="0" smtClean="0">
                <a:latin typeface="Angsana New" pitchFamily="18" charset="-34"/>
                <a:cs typeface="Angsana New" pitchFamily="18" charset="-34"/>
              </a:rPr>
              <a:t>ชุมชน</a:t>
            </a:r>
            <a:r>
              <a:rPr lang="th-TH" sz="2000" b="1" dirty="0">
                <a:latin typeface="Angsana New" pitchFamily="18" charset="-34"/>
                <a:cs typeface="Angsana New" pitchFamily="18" charset="-34"/>
              </a:rPr>
              <a:t>และผู้มีส่วนได้ส่วนเสีย </a:t>
            </a:r>
            <a:endParaRPr lang="en-US" sz="10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1800" dirty="0" smtClean="0">
                <a:latin typeface="Angsana New" pitchFamily="18" charset="-34"/>
                <a:cs typeface="Angsana New" pitchFamily="18" charset="-34"/>
              </a:rPr>
              <a:t>            </a:t>
            </a:r>
            <a:r>
              <a:rPr lang="th-TH" sz="1800" dirty="0" smtClean="0">
                <a:latin typeface="Angsana New" pitchFamily="18" charset="-34"/>
                <a:cs typeface="Angsana New" pitchFamily="18" charset="-34"/>
              </a:rPr>
              <a:t>การได้มาซึ่งปัญหาของชุมชน ประชากรกลุ่มเป้าหมาย ฐานข้อมูลผู้รับบริการ</a:t>
            </a:r>
            <a:endParaRPr lang="th-TH" sz="1800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434158" y="873148"/>
            <a:ext cx="1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7741617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434158" y="873148"/>
            <a:ext cx="6307459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5486409" y="883029"/>
            <a:ext cx="1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3449100" y="883029"/>
            <a:ext cx="1559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7440327" y="3262400"/>
            <a:ext cx="301290" cy="79598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8" idx="2"/>
          </p:cNvCxnSpPr>
          <p:nvPr/>
        </p:nvCxnSpPr>
        <p:spPr>
          <a:xfrm flipV="1">
            <a:off x="3450659" y="3260401"/>
            <a:ext cx="0" cy="31710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5486410" y="3260401"/>
            <a:ext cx="0" cy="31710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434159" y="3291179"/>
            <a:ext cx="519769" cy="767206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>
            <a:off x="4505505" y="702129"/>
            <a:ext cx="0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1135264"/>
            <a:ext cx="8761134" cy="1731201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 algn="ctr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หมวด 2 การให้ความสำคัญกับ ประชากรเป้าหมาย ชุมชน </a:t>
            </a:r>
            <a:r>
              <a:rPr lang="th-TH" sz="36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และ</a:t>
            </a:r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ผู้มีส่วนได้</a:t>
            </a:r>
            <a:r>
              <a:rPr lang="th-TH" sz="36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เสีย</a:t>
            </a:r>
            <a:endParaRPr lang="th-TH" sz="36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1" algn="ctr"/>
            <a:r>
              <a:rPr lang="en-GB" sz="36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3" action="ppaction://hlinkfile"/>
              </a:rPr>
              <a:t>PowerPoint</a:t>
            </a:r>
            <a:endParaRPr lang="en-US" sz="2800" dirty="0" smtClean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713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ภาคีมีส่วนร่วม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7139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432" y="927740"/>
            <a:ext cx="8761134" cy="1177203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3" action="ppaction://hlinkfile"/>
              </a:rPr>
              <a:t>หมวด 2 การให้ความสำคัญกับ ประชากรเป้าหมาย ชุมชน </a:t>
            </a:r>
            <a:endParaRPr lang="en-US" sz="36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  <a:hlinkClick r:id="rId3" action="ppaction://hlinkfile"/>
            </a:endParaRPr>
          </a:p>
          <a:p>
            <a:pPr lvl="4"/>
            <a:r>
              <a:rPr lang="th-TH" sz="36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3" action="ppaction://hlinkfile"/>
              </a:rPr>
              <a:t>และ</a:t>
            </a:r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3" action="ppaction://hlinkfile"/>
              </a:rPr>
              <a:t>ผู้มีส่วนได้เสีย</a:t>
            </a:r>
            <a:endParaRPr lang="en-US" sz="2800" dirty="0" smtClean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608</TotalTime>
  <Words>720</Words>
  <Application>Microsoft Office PowerPoint</Application>
  <PresentationFormat>นำเสนอทางหน้าจอ (16:9)</PresentationFormat>
  <Paragraphs>97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Calibri</vt:lpstr>
      <vt:lpstr>Wingdings</vt:lpstr>
      <vt:lpstr>Calibri Light</vt:lpstr>
      <vt:lpstr>Angsana New</vt:lpstr>
      <vt:lpstr>Cordia New</vt:lpstr>
      <vt:lpstr>ชุดรูปแบบของ Office</vt:lpstr>
      <vt:lpstr>10_ชุดรูปแบบของ Office</vt:lpstr>
      <vt:lpstr>2_ชุดรูปแบบของ Office</vt:lpstr>
      <vt:lpstr>1_ธีมของ Office</vt:lpstr>
      <vt:lpstr>2_ธีมของ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95</cp:revision>
  <dcterms:created xsi:type="dcterms:W3CDTF">2017-01-16T17:06:20Z</dcterms:created>
  <dcterms:modified xsi:type="dcterms:W3CDTF">2017-11-09T01:54:11Z</dcterms:modified>
</cp:coreProperties>
</file>